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1383625" cy="30275213"/>
  <p:notesSz cx="6858000" cy="9144000"/>
  <p:defaultTextStyle>
    <a:defPPr rtl="0">
      <a:defRPr lang="fr-fr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735" userDrawn="1">
          <p15:clr>
            <a:srgbClr val="A4A3A4"/>
          </p15:clr>
        </p15:guide>
        <p15:guide id="3" pos="1047" userDrawn="1">
          <p15:clr>
            <a:srgbClr val="A4A3A4"/>
          </p15:clr>
        </p15:guide>
        <p15:guide id="4" orient="horz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848"/>
    <a:srgbClr val="EF8252"/>
    <a:srgbClr val="013657"/>
    <a:srgbClr val="F8A060"/>
    <a:srgbClr val="3F3F3F"/>
    <a:srgbClr val="014067"/>
    <a:srgbClr val="014E7D"/>
    <a:srgbClr val="01456F"/>
    <a:srgbClr val="014B79"/>
    <a:srgbClr val="093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2B6FF-7710-4DF5-A132-DE5E1BD1DB07}" v="4" dt="2021-10-04T13:56:06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74" autoAdjust="0"/>
  </p:normalViewPr>
  <p:slideViewPr>
    <p:cSldViewPr snapToGrid="0" showGuides="1">
      <p:cViewPr>
        <p:scale>
          <a:sx n="40" d="100"/>
          <a:sy n="40" d="100"/>
        </p:scale>
        <p:origin x="500" y="-4644"/>
      </p:cViewPr>
      <p:guideLst>
        <p:guide pos="6735"/>
        <p:guide pos="1047"/>
        <p:guide orient="horz"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2D7D4DF-1909-4D74-8CE1-BED38F8CF1E1}" type="datetime1">
              <a:rPr lang="fr-FR" smtClean="0"/>
              <a:t>04/10/2021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34CD8-97A1-4857-BAC3-5A00F007BC93}" type="datetime1">
              <a:rPr lang="fr-FR" smtClean="0"/>
              <a:pPr/>
              <a:t>04/10/2021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18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-29158" y="-26"/>
            <a:ext cx="18664988" cy="2892082"/>
          </a:xfrm>
          <a:prstGeom prst="rtTriangle">
            <a:avLst/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87D16AA-AC12-472E-A297-EC156C756F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2128"/>
          <a:stretch/>
        </p:blipFill>
        <p:spPr>
          <a:xfrm>
            <a:off x="1" y="4"/>
            <a:ext cx="8420985" cy="153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45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13219" userDrawn="1">
          <p15:clr>
            <a:srgbClr val="FBAE40"/>
          </p15:clr>
        </p15:guide>
        <p15:guide id="3" pos="242" userDrawn="1">
          <p15:clr>
            <a:srgbClr val="FBAE40"/>
          </p15:clr>
        </p15:guide>
        <p15:guide id="4" orient="horz" pos="18444" userDrawn="1">
          <p15:clr>
            <a:srgbClr val="FBAE40"/>
          </p15:clr>
        </p15:guide>
        <p15:guide id="5" orient="horz" pos="627" userDrawn="1">
          <p15:clr>
            <a:srgbClr val="FBAE40"/>
          </p15:clr>
        </p15:guide>
        <p15:guide id="6" pos="4309" userDrawn="1">
          <p15:clr>
            <a:srgbClr val="FBAE40"/>
          </p15:clr>
        </p15:guide>
        <p15:guide id="7" pos="7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21383625" cy="302752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26"/>
            <a:ext cx="18635829" cy="238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10577258" cy="132634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15792700" y="17324145"/>
            <a:ext cx="5590927" cy="74566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82418" y="8856025"/>
            <a:ext cx="8512712" cy="7135079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7542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3" name="Sous-titre 2" title="Sous-titr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81528" y="16073490"/>
            <a:ext cx="8514056" cy="5551665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4209" b="0" i="0" spc="526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pPr rtl="0"/>
            <a:r>
              <a:rPr lang="fr-FR" noProof="0" dirty="0"/>
              <a:t>CLIQUEZ POUR MODIFIER POUR LE STYLE DE SOUS-TITRE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31284" y="20748613"/>
            <a:ext cx="3367130" cy="4419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13219" userDrawn="1">
          <p15:clr>
            <a:srgbClr val="FBAE40"/>
          </p15:clr>
        </p15:guide>
        <p15:guide id="3" pos="242" userDrawn="1">
          <p15:clr>
            <a:srgbClr val="FBAE40"/>
          </p15:clr>
        </p15:guide>
        <p15:guide id="4" orient="horz" pos="18444" userDrawn="1">
          <p15:clr>
            <a:srgbClr val="FBAE40"/>
          </p15:clr>
        </p15:guide>
        <p15:guide id="5" orient="horz" pos="627" userDrawn="1">
          <p15:clr>
            <a:srgbClr val="FBAE40"/>
          </p15:clr>
        </p15:guide>
        <p15:guide id="6" pos="4309" userDrawn="1">
          <p15:clr>
            <a:srgbClr val="FBAE40"/>
          </p15:clr>
        </p15:guide>
        <p15:guide id="7" pos="76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21383625" cy="302752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9" name="Triangle droit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26"/>
            <a:ext cx="18635829" cy="238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7" name="Parallélogramme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1117806" y="15840302"/>
            <a:ext cx="6770362" cy="7712065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459127"/>
            <a:ext cx="3131173" cy="400626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re 1" title="Titr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21271" y="8773634"/>
            <a:ext cx="8614544" cy="7901464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7016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101" name="Espace réservé du texte 2" title="Sous-titr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021271" y="16740304"/>
            <a:ext cx="8614544" cy="401983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508" b="0" i="0" spc="526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15792700" y="17324145"/>
            <a:ext cx="5590927" cy="74566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13599985" y="2"/>
            <a:ext cx="3961317" cy="3279236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sz="8561" noProof="0" dirty="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803631"/>
            <a:ext cx="11567631" cy="15023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31284" y="23251364"/>
            <a:ext cx="3367130" cy="4419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élogramme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243853" y="15040684"/>
            <a:ext cx="2522817" cy="1044402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3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251" userDrawn="1">
          <p15:clr>
            <a:srgbClr val="FBAE40"/>
          </p15:clr>
        </p15:guide>
        <p15:guide id="4" orient="horz" pos="18409" userDrawn="1">
          <p15:clr>
            <a:srgbClr val="FBAE40"/>
          </p15:clr>
        </p15:guide>
        <p15:guide id="5" pos="13219" userDrawn="1">
          <p15:clr>
            <a:srgbClr val="FBAE40"/>
          </p15:clr>
        </p15:guide>
        <p15:guide id="6" orient="horz" pos="62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6"/>
            <a:ext cx="21383625" cy="30275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6217" y="16042453"/>
            <a:ext cx="3354554" cy="69440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13261861" y="2"/>
            <a:ext cx="8474594" cy="15632071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9419914" y="1040659"/>
            <a:ext cx="1289135" cy="1009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5963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11715933" y="5"/>
            <a:ext cx="2539305" cy="2821201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sz="8561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9713" y="922774"/>
            <a:ext cx="14615690" cy="5067805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7717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29" name="Espace réservé du contenu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713" y="7380850"/>
            <a:ext cx="19003788" cy="19887870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689" userDrawn="1">
          <p15:clr>
            <a:srgbClr val="FBAE40"/>
          </p15:clr>
        </p15:guide>
        <p15:guide id="4" pos="13019" userDrawn="1">
          <p15:clr>
            <a:srgbClr val="FBAE40"/>
          </p15:clr>
        </p15:guide>
        <p15:guide id="5" orient="horz" pos="343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6"/>
            <a:ext cx="21383625" cy="30275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6217" y="16042453"/>
            <a:ext cx="3354554" cy="69440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13261861" y="2"/>
            <a:ext cx="8474594" cy="15632071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9419914" y="1040659"/>
            <a:ext cx="1289135" cy="1009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5963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11715933" y="5"/>
            <a:ext cx="2539305" cy="2821201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sz="8561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9713" y="922774"/>
            <a:ext cx="14615690" cy="5067805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7717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9021" y="7288674"/>
            <a:ext cx="9088041" cy="19980047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0" y="7288674"/>
            <a:ext cx="9088041" cy="19980047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689" userDrawn="1">
          <p15:clr>
            <a:srgbClr val="FBAE40"/>
          </p15:clr>
        </p15:guide>
        <p15:guide id="4" pos="13019" userDrawn="1">
          <p15:clr>
            <a:srgbClr val="FBAE40"/>
          </p15:clr>
        </p15:guide>
        <p15:guide id="5" orient="horz" pos="343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6"/>
            <a:ext cx="21383625" cy="30275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6217" y="16042453"/>
            <a:ext cx="3354554" cy="694409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13261861" y="2"/>
            <a:ext cx="8474594" cy="15632071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/>
            </a:p>
          </p:txBody>
        </p:sp>
      </p:grpSp>
      <p:sp>
        <p:nvSpPr>
          <p:cNvPr id="25" name="Zone de texte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9419914" y="1040659"/>
            <a:ext cx="1289135" cy="1009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5963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11715933" y="5"/>
            <a:ext cx="2539305" cy="2821201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sz="8561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9713" y="922774"/>
            <a:ext cx="14615690" cy="5067805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7717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9714" y="7421634"/>
            <a:ext cx="9440402" cy="3637228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400942" lvl="0" indent="-400942" rtl="0"/>
            <a:r>
              <a:rPr lang="fr-FR" noProof="0"/>
              <a:t>Modifier les styles du texte du masque</a:t>
            </a:r>
          </a:p>
        </p:txBody>
      </p:sp>
      <p:sp>
        <p:nvSpPr>
          <p:cNvPr id="20" name="Espace réservé du texte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4209" b="1">
                <a:solidFill>
                  <a:schemeClr val="bg1"/>
                </a:solidFill>
              </a:defRPr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Espace réservé du contenu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9714" y="11058863"/>
            <a:ext cx="9456622" cy="16265921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689" userDrawn="1">
          <p15:clr>
            <a:srgbClr val="FBAE40"/>
          </p15:clr>
        </p15:guide>
        <p15:guide id="4" pos="13019" userDrawn="1">
          <p15:clr>
            <a:srgbClr val="FBAE40"/>
          </p15:clr>
        </p15:guide>
        <p15:guide id="5" orient="horz" pos="343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21383625" cy="302752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26"/>
            <a:ext cx="18635829" cy="238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10577258" cy="132634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15792700" y="17324145"/>
            <a:ext cx="5590927" cy="74566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61357" y="19309549"/>
            <a:ext cx="9315901" cy="5858289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7542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31284" y="20748613"/>
            <a:ext cx="3367130" cy="4419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1357" y="25167847"/>
            <a:ext cx="9315901" cy="4112207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370" y="10112544"/>
            <a:ext cx="10179097" cy="19167512"/>
          </a:xfrm>
          <a:prstGeom prst="rect">
            <a:avLst/>
          </a:prstGeom>
        </p:spPr>
        <p:txBody>
          <a:bodyPr rtlCol="0"/>
          <a:lstStyle>
            <a:lvl1pPr>
              <a:defRPr sz="4209"/>
            </a:lvl1pPr>
            <a:lvl2pPr>
              <a:defRPr sz="3508"/>
            </a:lvl2pPr>
            <a:lvl3pPr>
              <a:defRPr sz="3157"/>
            </a:lvl3pPr>
            <a:lvl4pPr>
              <a:defRPr sz="2806"/>
            </a:lvl4pPr>
            <a:lvl5pPr>
              <a:defRPr sz="2806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13219" userDrawn="1">
          <p15:clr>
            <a:srgbClr val="FBAE40"/>
          </p15:clr>
        </p15:guide>
        <p15:guide id="3" pos="242" userDrawn="1">
          <p15:clr>
            <a:srgbClr val="FBAE40"/>
          </p15:clr>
        </p15:guide>
        <p15:guide id="4" orient="horz" pos="18444" userDrawn="1">
          <p15:clr>
            <a:srgbClr val="FBAE40"/>
          </p15:clr>
        </p15:guide>
        <p15:guide id="5" orient="horz" pos="627" userDrawn="1">
          <p15:clr>
            <a:srgbClr val="FBAE40"/>
          </p15:clr>
        </p15:guide>
        <p15:guide id="6" pos="4309" userDrawn="1">
          <p15:clr>
            <a:srgbClr val="FBAE40"/>
          </p15:clr>
        </p15:guide>
        <p15:guide id="7" pos="76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21383625" cy="302752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26"/>
            <a:ext cx="18635829" cy="238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10577258" cy="132634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15792700" y="17324145"/>
            <a:ext cx="5590927" cy="74566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61357" y="19309549"/>
            <a:ext cx="9315901" cy="5858289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7542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31284" y="20748613"/>
            <a:ext cx="3367130" cy="4419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1357" y="25167847"/>
            <a:ext cx="9315901" cy="4112207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12" name="Espace réservé d’image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961862" y="10029315"/>
            <a:ext cx="10023604" cy="1925073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13219" userDrawn="1">
          <p15:clr>
            <a:srgbClr val="FBAE40"/>
          </p15:clr>
        </p15:guide>
        <p15:guide id="3" pos="242" userDrawn="1">
          <p15:clr>
            <a:srgbClr val="FBAE40"/>
          </p15:clr>
        </p15:guide>
        <p15:guide id="4" orient="horz" pos="18444" userDrawn="1">
          <p15:clr>
            <a:srgbClr val="FBAE40"/>
          </p15:clr>
        </p15:guide>
        <p15:guide id="5" orient="horz" pos="627" userDrawn="1">
          <p15:clr>
            <a:srgbClr val="FBAE40"/>
          </p15:clr>
        </p15:guide>
        <p15:guide id="6" pos="4309" userDrawn="1">
          <p15:clr>
            <a:srgbClr val="FBAE40"/>
          </p15:clr>
        </p15:guide>
        <p15:guide id="7" pos="76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6"/>
            <a:ext cx="21383625" cy="30275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8" name="Zone de texte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9419914" y="1040659"/>
            <a:ext cx="1289135" cy="1009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5963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13261861" y="2"/>
            <a:ext cx="8474594" cy="15632071"/>
            <a:chOff x="-192127" y="-2"/>
            <a:chExt cx="4831840" cy="3367272"/>
          </a:xfrm>
        </p:grpSpPr>
        <p:sp>
          <p:nvSpPr>
            <p:cNvPr id="27" name="Bande diagonal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élogramme 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/>
            </a:p>
          </p:txBody>
        </p:sp>
      </p:grpSp>
      <p:sp>
        <p:nvSpPr>
          <p:cNvPr id="30" name="Parallélogramme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11715933" y="5"/>
            <a:ext cx="2539305" cy="2821201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sz="8561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1365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6"/>
            <a:ext cx="21383625" cy="30275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21" name="Zone de texte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9419914" y="1040659"/>
            <a:ext cx="1289135" cy="1009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5963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13261861" y="2"/>
            <a:ext cx="8474594" cy="15632071"/>
            <a:chOff x="-192127" y="-2"/>
            <a:chExt cx="4831840" cy="3367272"/>
          </a:xfrm>
        </p:grpSpPr>
        <p:sp>
          <p:nvSpPr>
            <p:cNvPr id="28" name="Bande diagonal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/>
            </a:p>
          </p:txBody>
        </p:sp>
      </p:grpSp>
      <p:sp>
        <p:nvSpPr>
          <p:cNvPr id="31" name="Parallélogramme 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11715933" y="5"/>
            <a:ext cx="2539305" cy="2821201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sz="8561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12" y="922776"/>
            <a:ext cx="14610362" cy="506780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136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21383625" cy="302752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9" name="Triangle droit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26"/>
            <a:ext cx="18635829" cy="238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7" name="Parallélogramme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1117806" y="15840302"/>
            <a:ext cx="6770362" cy="7712065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4459127"/>
            <a:ext cx="3131173" cy="400626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re 1" title="Titr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21271" y="8773634"/>
            <a:ext cx="8614544" cy="7901464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7016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101" name="Espace réservé du texte 2" title="Sous-titr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021271" y="16740304"/>
            <a:ext cx="8614544" cy="401983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508" b="0" i="0" spc="526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15792700" y="17324145"/>
            <a:ext cx="5590927" cy="74566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13599985" y="2"/>
            <a:ext cx="3961317" cy="3279236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sz="8561" noProof="0" dirty="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803631"/>
            <a:ext cx="11567631" cy="15023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’image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52523" y="3800711"/>
            <a:ext cx="7767214" cy="22678108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31284" y="23251364"/>
            <a:ext cx="3367130" cy="4419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élogramme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243853" y="15040684"/>
            <a:ext cx="2522817" cy="1044402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3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251" userDrawn="1">
          <p15:clr>
            <a:srgbClr val="FBAE40"/>
          </p15:clr>
        </p15:guide>
        <p15:guide id="4" orient="horz" pos="18409" userDrawn="1">
          <p15:clr>
            <a:srgbClr val="FBAE40"/>
          </p15:clr>
        </p15:guide>
        <p15:guide id="5" pos="13219" userDrawn="1">
          <p15:clr>
            <a:srgbClr val="FBAE40"/>
          </p15:clr>
        </p15:guide>
        <p15:guide id="6" orient="horz" pos="62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 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988" y="13815617"/>
            <a:ext cx="8669259" cy="13059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4209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3508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3157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2806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2806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Triangle rectangle 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3226637" y="-26"/>
            <a:ext cx="18156988" cy="2489297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5223396" y="-20"/>
            <a:ext cx="7228111" cy="5774739"/>
          </a:xfrm>
          <a:prstGeom prst="parallelogram">
            <a:avLst>
              <a:gd name="adj" fmla="val 186380"/>
            </a:avLst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sz="8561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81854" y="22280742"/>
            <a:ext cx="2673960" cy="7961260"/>
          </a:xfrm>
          <a:prstGeom prst="line">
            <a:avLst/>
          </a:prstGeom>
          <a:ln>
            <a:solidFill>
              <a:srgbClr val="F8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31990" y="11019253"/>
            <a:ext cx="12878286" cy="268801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508" spc="526">
                <a:solidFill>
                  <a:schemeClr val="bg2">
                    <a:lumMod val="50000"/>
                  </a:schemeClr>
                </a:solidFill>
              </a:defRPr>
            </a:lvl1pPr>
            <a:lvl2pPr marL="801883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Titre 1" title="Titr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31987" y="5478979"/>
            <a:ext cx="12878271" cy="5366217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7717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Style du titre du masque </a:t>
            </a:r>
          </a:p>
        </p:txBody>
      </p:sp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582797" y="2"/>
            <a:ext cx="9800828" cy="30338116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-1" y="28373752"/>
            <a:ext cx="13648427" cy="1611875"/>
          </a:xfrm>
        </p:spPr>
        <p:txBody>
          <a:bodyPr rtlCol="0"/>
          <a:lstStyle>
            <a:lvl1pPr>
              <a:defRPr/>
            </a:lvl1pPr>
          </a:lstStyle>
          <a:p>
            <a:r>
              <a:rPr lang="fr-FR" dirty="0"/>
              <a:t>Driver Distraction and Inattention </a:t>
            </a:r>
            <a:r>
              <a:rPr lang="fr-FR" dirty="0" err="1"/>
              <a:t>conference</a:t>
            </a:r>
            <a:r>
              <a:rPr lang="fr-FR" dirty="0"/>
              <a:t> 2021 – </a:t>
            </a:r>
            <a:r>
              <a:rPr lang="fr-FR" dirty="0" err="1"/>
              <a:t>Disconnected</a:t>
            </a:r>
            <a:r>
              <a:rPr lang="fr-FR" dirty="0"/>
              <a:t> drivers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manual</a:t>
            </a:r>
            <a:r>
              <a:rPr lang="fr-FR" dirty="0"/>
              <a:t>, </a:t>
            </a:r>
            <a:r>
              <a:rPr lang="fr-FR" dirty="0" err="1"/>
              <a:t>assisted</a:t>
            </a:r>
            <a:r>
              <a:rPr lang="fr-FR" dirty="0"/>
              <a:t> and </a:t>
            </a:r>
            <a:r>
              <a:rPr lang="fr-FR" dirty="0" err="1"/>
              <a:t>automated</a:t>
            </a:r>
            <a:r>
              <a:rPr lang="fr-FR" dirty="0"/>
              <a:t> </a:t>
            </a:r>
            <a:r>
              <a:rPr lang="fr-FR" dirty="0" err="1"/>
              <a:t>driving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72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iangle rectangle 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6824211" y="-27"/>
            <a:ext cx="14559411" cy="2168593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8" name="Espace réservé d’image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821913" y="6335369"/>
            <a:ext cx="10561709" cy="23939844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988" y="13815617"/>
            <a:ext cx="8669259" cy="13059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4209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3508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3157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2806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2806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14053696" y="-27"/>
            <a:ext cx="6969215" cy="6071774"/>
          </a:xfrm>
          <a:prstGeom prst="parallelogram">
            <a:avLst>
              <a:gd name="adj" fmla="val 186380"/>
            </a:avLst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sz="8561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8156989" y="5233277"/>
            <a:ext cx="3226635" cy="7213200"/>
          </a:xfrm>
          <a:prstGeom prst="line">
            <a:avLst/>
          </a:prstGeom>
          <a:ln>
            <a:solidFill>
              <a:srgbClr val="F8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31990" y="11019253"/>
            <a:ext cx="12878269" cy="268801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508" spc="526">
                <a:solidFill>
                  <a:schemeClr val="bg2">
                    <a:lumMod val="50000"/>
                  </a:schemeClr>
                </a:solidFill>
              </a:defRPr>
            </a:lvl1pPr>
            <a:lvl2pPr marL="801883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19" name="Titre 1" title="Titr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987" y="5478979"/>
            <a:ext cx="12878271" cy="5366217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7717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Style du titre du masque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72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avec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6"/>
            <a:ext cx="21383625" cy="30275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6217" y="16042453"/>
            <a:ext cx="3354554" cy="6944091"/>
          </a:xfrm>
          <a:prstGeom prst="line">
            <a:avLst/>
          </a:prstGeom>
          <a:ln>
            <a:solidFill>
              <a:srgbClr val="F888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13261861" y="2"/>
            <a:ext cx="8474594" cy="15632071"/>
            <a:chOff x="-192127" y="-2"/>
            <a:chExt cx="4831840" cy="3367272"/>
          </a:xfrm>
        </p:grpSpPr>
        <p:sp>
          <p:nvSpPr>
            <p:cNvPr id="26" name="Bande diagonal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rgbClr val="F88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rgbClr val="F8A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élogramme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8A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/>
            </a:p>
          </p:txBody>
        </p:sp>
      </p:grp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913256" y="9292203"/>
            <a:ext cx="9603145" cy="344862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911" b="1">
                <a:solidFill>
                  <a:schemeClr val="accent2"/>
                </a:solidFill>
              </a:defRPr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18" name="Espace réservé du contenu 3" title="Puce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913256" y="12740826"/>
            <a:ext cx="9603145" cy="1426859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fr-FR" noProof="0"/>
              <a:t>Modifier les styles du texte du masque</a:t>
            </a:r>
          </a:p>
          <a:p>
            <a:pPr lvl="1" rtl="0">
              <a:buClr>
                <a:schemeClr val="accent2"/>
              </a:buClr>
            </a:pPr>
            <a:r>
              <a:rPr lang="fr-FR" noProof="0"/>
              <a:t>Deuxième niveau</a:t>
            </a:r>
          </a:p>
          <a:p>
            <a:pPr lvl="2" rtl="0">
              <a:buClr>
                <a:schemeClr val="accent2"/>
              </a:buClr>
            </a:pPr>
            <a:r>
              <a:rPr lang="fr-FR" noProof="0"/>
              <a:t>Troisième niveau</a:t>
            </a:r>
          </a:p>
          <a:p>
            <a:pPr lvl="3" rtl="0">
              <a:buClr>
                <a:schemeClr val="accent2"/>
              </a:buClr>
            </a:pPr>
            <a:r>
              <a:rPr lang="fr-FR" noProof="0"/>
              <a:t>Quatrième niveau</a:t>
            </a:r>
          </a:p>
          <a:p>
            <a:pPr lvl="4" rtl="0">
              <a:buClr>
                <a:schemeClr val="accent2"/>
              </a:buClr>
            </a:pPr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0850915" y="9292203"/>
            <a:ext cx="9603689" cy="344862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4911" b="1">
                <a:solidFill>
                  <a:schemeClr val="accent2"/>
                </a:solidFill>
              </a:defRPr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20" name="Espace réservé du contenu 5" title="Puce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10850915" y="12740826"/>
            <a:ext cx="9603689" cy="1426859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fr-FR" noProof="0"/>
              <a:t>Modifier les styles du texte du masque</a:t>
            </a:r>
          </a:p>
          <a:p>
            <a:pPr lvl="1" rtl="0">
              <a:buClr>
                <a:schemeClr val="accent2"/>
              </a:buClr>
            </a:pPr>
            <a:r>
              <a:rPr lang="fr-FR" noProof="0"/>
              <a:t>Deuxième niveau</a:t>
            </a:r>
          </a:p>
          <a:p>
            <a:pPr lvl="2" rtl="0">
              <a:buClr>
                <a:schemeClr val="accent2"/>
              </a:buClr>
            </a:pPr>
            <a:r>
              <a:rPr lang="fr-FR" noProof="0"/>
              <a:t>Troisième niveau</a:t>
            </a:r>
          </a:p>
          <a:p>
            <a:pPr lvl="3" rtl="0">
              <a:buClr>
                <a:schemeClr val="accent2"/>
              </a:buClr>
            </a:pPr>
            <a:r>
              <a:rPr lang="fr-FR" noProof="0"/>
              <a:t>Quatrième niveau</a:t>
            </a:r>
          </a:p>
          <a:p>
            <a:pPr lvl="4" rtl="0">
              <a:buClr>
                <a:schemeClr val="accent2"/>
              </a:buClr>
            </a:pPr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Espace réservé du texte 4" title="Sous-titr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912896" y="6078583"/>
            <a:ext cx="12923827" cy="268801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508" spc="526">
                <a:solidFill>
                  <a:schemeClr val="bg1"/>
                </a:solidFill>
              </a:defRPr>
            </a:lvl1pPr>
            <a:lvl2pPr marL="801883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11715933" y="5"/>
            <a:ext cx="2539305" cy="2821201"/>
          </a:xfrm>
          <a:prstGeom prst="parallelogram">
            <a:avLst>
              <a:gd name="adj" fmla="val 135617"/>
            </a:avLst>
          </a:prstGeom>
          <a:solidFill>
            <a:srgbClr val="F8A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sz="8561" noProof="0" dirty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7" name="Titre 1" title="Titr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09712" y="922774"/>
            <a:ext cx="18564517" cy="5067805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7717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689" userDrawn="1">
          <p15:clr>
            <a:srgbClr val="FBAE40"/>
          </p15:clr>
        </p15:guide>
        <p15:guide id="4" pos="13019" userDrawn="1">
          <p15:clr>
            <a:srgbClr val="FBAE40"/>
          </p15:clr>
        </p15:guide>
        <p15:guide id="5" orient="horz" pos="343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q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ande diagonale 20">
            <a:extLst>
              <a:ext uri="{FF2B5EF4-FFF2-40B4-BE49-F238E27FC236}">
                <a16:creationId xmlns:a16="http://schemas.microsoft.com/office/drawing/2014/main" id="{6EE272E0-E855-4651-B3D2-3C4A8A1D6425}"/>
              </a:ext>
            </a:extLst>
          </p:cNvPr>
          <p:cNvSpPr/>
          <p:nvPr userDrawn="1"/>
        </p:nvSpPr>
        <p:spPr>
          <a:xfrm flipH="1">
            <a:off x="17872555" y="-19768"/>
            <a:ext cx="3511066" cy="15946367"/>
          </a:xfrm>
          <a:prstGeom prst="diagStripe">
            <a:avLst>
              <a:gd name="adj" fmla="val 51202"/>
            </a:avLst>
          </a:prstGeom>
          <a:solidFill>
            <a:srgbClr val="EF8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>
              <a:solidFill>
                <a:schemeClr val="tx1"/>
              </a:solidFill>
            </a:endParaRPr>
          </a:p>
        </p:txBody>
      </p:sp>
      <p:sp>
        <p:nvSpPr>
          <p:cNvPr id="26" name="Espace réservé du pied de page 1">
            <a:extLst>
              <a:ext uri="{FF2B5EF4-FFF2-40B4-BE49-F238E27FC236}">
                <a16:creationId xmlns:a16="http://schemas.microsoft.com/office/drawing/2014/main" id="{0DA8522A-29FB-43A2-9EE1-EB3B1333730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93750" y="28060639"/>
            <a:ext cx="7216973" cy="1611875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7" name="Espace réservé du numéro de diapositive 2">
            <a:extLst>
              <a:ext uri="{FF2B5EF4-FFF2-40B4-BE49-F238E27FC236}">
                <a16:creationId xmlns:a16="http://schemas.microsoft.com/office/drawing/2014/main" id="{236E66E7-DFFC-44B8-B695-9FF9123B84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9550743" y="28060639"/>
            <a:ext cx="1298289" cy="1611875"/>
          </a:xfrm>
        </p:spPr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32" name="Titre 1" title="Titre ">
            <a:extLst>
              <a:ext uri="{FF2B5EF4-FFF2-40B4-BE49-F238E27FC236}">
                <a16:creationId xmlns:a16="http://schemas.microsoft.com/office/drawing/2014/main" id="{A1AF0064-C976-41B1-AB06-42E878AB2D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9713" y="922774"/>
            <a:ext cx="14615690" cy="5067805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7717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9BCEB8F4-03F3-4E91-A81B-FAE6C764DC9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2752" y="8854604"/>
            <a:ext cx="9165500" cy="1802866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4209">
                <a:solidFill>
                  <a:schemeClr val="bg1"/>
                </a:solidFill>
              </a:defRPr>
            </a:lvl1pPr>
            <a:lvl2pPr marL="801883" indent="0">
              <a:buNone/>
              <a:defRPr sz="4209">
                <a:solidFill>
                  <a:schemeClr val="bg1"/>
                </a:solidFill>
              </a:defRPr>
            </a:lvl2pPr>
            <a:lvl3pPr marL="1603766" indent="0">
              <a:buNone/>
              <a:defRPr sz="4209">
                <a:solidFill>
                  <a:schemeClr val="bg1"/>
                </a:solidFill>
              </a:defRPr>
            </a:lvl3pPr>
            <a:lvl4pPr marL="2405649" indent="0">
              <a:buNone/>
              <a:defRPr sz="4209">
                <a:solidFill>
                  <a:schemeClr val="bg1"/>
                </a:solidFill>
              </a:defRPr>
            </a:lvl4pPr>
            <a:lvl5pPr marL="3207532" indent="0">
              <a:buNone/>
              <a:defRPr sz="4209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 dirty="0"/>
              <a:t>Ajoutez votre texte ici.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D5C1AD4-C7E0-4985-91ED-D18D6ECC44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880768" y="-18009"/>
            <a:ext cx="2502854" cy="441336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16A638E-6791-4A22-88C7-231DBC98265B}"/>
              </a:ext>
            </a:extLst>
          </p:cNvPr>
          <p:cNvSpPr/>
          <p:nvPr userDrawn="1"/>
        </p:nvSpPr>
        <p:spPr>
          <a:xfrm>
            <a:off x="19784712" y="4410381"/>
            <a:ext cx="1598912" cy="3846497"/>
          </a:xfrm>
          <a:prstGeom prst="rect">
            <a:avLst/>
          </a:prstGeom>
          <a:solidFill>
            <a:srgbClr val="EF8252"/>
          </a:solidFill>
          <a:ln>
            <a:solidFill>
              <a:srgbClr val="EF8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56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CA67D5E-109F-4F1A-81E8-4A215EC4FC83}"/>
              </a:ext>
            </a:extLst>
          </p:cNvPr>
          <p:cNvSpPr/>
          <p:nvPr userDrawn="1"/>
        </p:nvSpPr>
        <p:spPr>
          <a:xfrm>
            <a:off x="17843390" y="16932"/>
            <a:ext cx="1014403" cy="4415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561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136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6"/>
            <a:ext cx="21383625" cy="30275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16" name="Zone de texte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9419914" y="1040659"/>
            <a:ext cx="1289135" cy="1009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5963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13261861" y="2"/>
            <a:ext cx="8474594" cy="15632071"/>
            <a:chOff x="-192127" y="-2"/>
            <a:chExt cx="4831840" cy="3367272"/>
          </a:xfrm>
        </p:grpSpPr>
        <p:sp>
          <p:nvSpPr>
            <p:cNvPr id="27" name="Bande diagonal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élogramme 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sz="8561" noProof="0" dirty="0"/>
            </a:p>
          </p:txBody>
        </p:sp>
      </p:grp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11715933" y="5"/>
            <a:ext cx="2539305" cy="2821201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sz="8561" noProof="0" dirty="0"/>
          </a:p>
        </p:txBody>
      </p:sp>
      <p:sp>
        <p:nvSpPr>
          <p:cNvPr id="37" name="Espace réservé du texte 4" title="Sous-titr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2896" y="6078583"/>
            <a:ext cx="12923827" cy="268801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508" spc="526">
                <a:solidFill>
                  <a:schemeClr val="bg1"/>
                </a:solidFill>
              </a:defRPr>
            </a:lvl1pPr>
            <a:lvl2pPr marL="801883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7" name="Titre 1" title="Titr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9713" y="922774"/>
            <a:ext cx="14615690" cy="5067805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7717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5" name="Espace réservé au tableau 11" title="Tableau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931988" y="11763995"/>
            <a:ext cx="19281349" cy="15156059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3508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Cliquez sur l'icône pour ajouter un tableau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7" userDrawn="1">
          <p15:clr>
            <a:srgbClr val="FBAE40"/>
          </p15:clr>
        </p15:guide>
        <p15:guide id="2" pos="6735" userDrawn="1">
          <p15:clr>
            <a:srgbClr val="FBAE40"/>
          </p15:clr>
        </p15:guide>
        <p15:guide id="3" pos="136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21383625" cy="30275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4" name="Triangle rectangle 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20"/>
            <a:ext cx="20604014" cy="2780835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5" name="Espace réservé d’image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0054" y="1441673"/>
            <a:ext cx="20123517" cy="273918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929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 et placez l’image ici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23595445"/>
            <a:ext cx="4143077" cy="54783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 title="Titr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54" y="2466878"/>
            <a:ext cx="14615690" cy="4148817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6314" b="1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Ajoutez la légende ici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673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21383625" cy="302752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66778" y="15279593"/>
            <a:ext cx="6043579" cy="12714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157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Nom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966778" y="16949577"/>
            <a:ext cx="6043579" cy="12714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157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Numéro de téléphone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66777" y="18614837"/>
            <a:ext cx="6043580" cy="127612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157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E-mail 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966778" y="20284821"/>
            <a:ext cx="6043579" cy="12714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157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Site web de l’entreprise</a:t>
            </a:r>
          </a:p>
        </p:txBody>
      </p:sp>
      <p:sp>
        <p:nvSpPr>
          <p:cNvPr id="14" name="Form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11328373" y="15474208"/>
            <a:ext cx="454042" cy="1142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66824" tIns="66824" rIns="66824" bIns="66824" rtlCol="0" anchor="ctr"/>
          <a:lstStyle/>
          <a:p>
            <a:pPr algn="ctr" defTabSz="801883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sz="5262" noProof="0" dirty="0"/>
          </a:p>
        </p:txBody>
      </p:sp>
      <p:sp>
        <p:nvSpPr>
          <p:cNvPr id="19" name="Form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11328373" y="19106076"/>
            <a:ext cx="454042" cy="831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66824" tIns="66824" rIns="66824" bIns="66824" rtlCol="0" anchor="ctr"/>
          <a:lstStyle/>
          <a:p>
            <a:pPr algn="ctr" defTabSz="801883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sz="5262" noProof="0" dirty="0"/>
          </a:p>
        </p:txBody>
      </p:sp>
      <p:sp>
        <p:nvSpPr>
          <p:cNvPr id="20" name="Form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11350783" y="20528175"/>
            <a:ext cx="409218" cy="1030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66824" tIns="66824" rIns="66824" bIns="66824" rtlCol="0" anchor="ctr"/>
          <a:lstStyle/>
          <a:p>
            <a:pPr algn="ctr" defTabSz="801883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fr-FR" sz="5262" noProof="0" dirty="0"/>
          </a:p>
        </p:txBody>
      </p:sp>
      <p:sp>
        <p:nvSpPr>
          <p:cNvPr id="21" name="Triangle droit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24"/>
            <a:ext cx="18635829" cy="15474232"/>
          </a:xfrm>
          <a:prstGeom prst="rtTriangle">
            <a:avLst/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8561" noProof="0" dirty="0"/>
          </a:p>
        </p:txBody>
      </p: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82418" y="8039054"/>
            <a:ext cx="8512712" cy="7135079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7542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6" userDrawn="1">
          <p15:clr>
            <a:srgbClr val="FBAE40"/>
          </p15:clr>
        </p15:guide>
        <p15:guide id="2" pos="13219" userDrawn="1">
          <p15:clr>
            <a:srgbClr val="FBAE40"/>
          </p15:clr>
        </p15:guide>
        <p15:guide id="3" pos="242" userDrawn="1">
          <p15:clr>
            <a:srgbClr val="FBAE40"/>
          </p15:clr>
        </p15:guide>
        <p15:guide id="4" orient="horz" pos="18444" userDrawn="1">
          <p15:clr>
            <a:srgbClr val="FBAE40"/>
          </p15:clr>
        </p15:guide>
        <p15:guide id="5" orient="horz" pos="627" userDrawn="1">
          <p15:clr>
            <a:srgbClr val="FBAE40"/>
          </p15:clr>
        </p15:guide>
        <p15:guide id="6" pos="4309" userDrawn="1">
          <p15:clr>
            <a:srgbClr val="FBAE40"/>
          </p15:clr>
        </p15:guide>
        <p15:guide id="7" pos="7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 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50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550743" y="28060639"/>
            <a:ext cx="1298289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13" y="922776"/>
            <a:ext cx="19003788" cy="50678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lang="en-IN" sz="7717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Clr>
          <a:srgbClr val="2E7A40"/>
        </a:buClr>
        <a:buFont typeface="Arial" panose="020B0604020202020204" pitchFamily="34" charset="0"/>
        <a:buChar char="•"/>
        <a:defRPr lang="en-US" sz="4209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Clr>
          <a:srgbClr val="2E7A40"/>
        </a:buClr>
        <a:buFont typeface="Arial" panose="020B0604020202020204" pitchFamily="34" charset="0"/>
        <a:buChar char="•"/>
        <a:defRPr lang="en-US" sz="3508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Clr>
          <a:srgbClr val="2E7A40"/>
        </a:buClr>
        <a:buFont typeface="Arial" panose="020B0604020202020204" pitchFamily="34" charset="0"/>
        <a:buChar char="•"/>
        <a:defRPr lang="en-US" sz="3157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Clr>
          <a:srgbClr val="2E7A40"/>
        </a:buClr>
        <a:buFont typeface="Arial" panose="020B0604020202020204" pitchFamily="34" charset="0"/>
        <a:buChar char="•"/>
        <a:defRPr lang="en-US" sz="2806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Clr>
          <a:srgbClr val="2E7A40"/>
        </a:buClr>
        <a:buFont typeface="Arial" panose="020B0604020202020204" pitchFamily="34" charset="0"/>
        <a:buChar char="•"/>
        <a:defRPr lang="en-IN" sz="2806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80532A-E531-437C-B6A7-0D202B5F2E41}"/>
              </a:ext>
            </a:extLst>
          </p:cNvPr>
          <p:cNvSpPr/>
          <p:nvPr/>
        </p:nvSpPr>
        <p:spPr>
          <a:xfrm>
            <a:off x="0" y="29004126"/>
            <a:ext cx="21383625" cy="1426255"/>
          </a:xfrm>
          <a:prstGeom prst="rect">
            <a:avLst/>
          </a:prstGeom>
          <a:solidFill>
            <a:srgbClr val="F88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EB9106D6-AAA4-479D-8784-3C99615B31B4}"/>
              </a:ext>
            </a:extLst>
          </p:cNvPr>
          <p:cNvGrpSpPr/>
          <p:nvPr/>
        </p:nvGrpSpPr>
        <p:grpSpPr>
          <a:xfrm>
            <a:off x="5751349" y="29180589"/>
            <a:ext cx="9880925" cy="1265834"/>
            <a:chOff x="2499374" y="5740981"/>
            <a:chExt cx="7535438" cy="1086374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A491D511-D24D-4C95-B318-1FBE28FD5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2145" y="5971170"/>
              <a:ext cx="1872667" cy="505300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0DDB50B0-D5C7-446D-AA7D-5FD24B126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9374" y="5840843"/>
              <a:ext cx="2558344" cy="514818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F88EA098-2FD0-409B-9058-DBABE5553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18844" y="5740981"/>
              <a:ext cx="1982175" cy="1086374"/>
            </a:xfrm>
            <a:prstGeom prst="rect">
              <a:avLst/>
            </a:prstGeom>
          </p:spPr>
        </p:pic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4A1B705A-E39B-40C2-8F52-0E62B72807B4}"/>
              </a:ext>
            </a:extLst>
          </p:cNvPr>
          <p:cNvSpPr txBox="1"/>
          <p:nvPr/>
        </p:nvSpPr>
        <p:spPr>
          <a:xfrm>
            <a:off x="0" y="2083982"/>
            <a:ext cx="213836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solidFill>
                  <a:srgbClr val="F88848"/>
                </a:solidFill>
              </a:rPr>
              <a:t>TITLE OF THE POSTER</a:t>
            </a:r>
          </a:p>
          <a:p>
            <a:pPr algn="ctr"/>
            <a:endParaRPr lang="fr-FR" sz="6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2F81EA3-75EF-42D2-9276-2E605ACA4FCE}"/>
              </a:ext>
            </a:extLst>
          </p:cNvPr>
          <p:cNvSpPr txBox="1"/>
          <p:nvPr/>
        </p:nvSpPr>
        <p:spPr>
          <a:xfrm>
            <a:off x="241007" y="1580570"/>
            <a:ext cx="5068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18-20 </a:t>
            </a:r>
            <a:r>
              <a:rPr lang="fr-FR" sz="2400" dirty="0" err="1">
                <a:solidFill>
                  <a:schemeClr val="bg1"/>
                </a:solidFill>
              </a:rPr>
              <a:t>October</a:t>
            </a:r>
            <a:r>
              <a:rPr lang="fr-FR" sz="2400" dirty="0">
                <a:solidFill>
                  <a:schemeClr val="bg1"/>
                </a:solidFill>
              </a:rPr>
              <a:t> 2021, Online </a:t>
            </a:r>
            <a:r>
              <a:rPr lang="fr-FR" sz="2400" dirty="0" err="1">
                <a:solidFill>
                  <a:schemeClr val="bg1"/>
                </a:solidFill>
              </a:rPr>
              <a:t>conference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37_TF89027928" id="{2023990E-4B7E-4F44-9DDE-45333278AE10}" vid="{F3EC25D9-9943-4B6F-AF2F-F8ECA74437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05B7639FBBE49AA2358F25EAF11A7" ma:contentTypeVersion="13" ma:contentTypeDescription="Crée un document." ma:contentTypeScope="" ma:versionID="8b5b7e2149bdad77a309d70966499e0e">
  <xsd:schema xmlns:xsd="http://www.w3.org/2001/XMLSchema" xmlns:xs="http://www.w3.org/2001/XMLSchema" xmlns:p="http://schemas.microsoft.com/office/2006/metadata/properties" xmlns:ns3="89cd2364-0f97-458e-8124-d88414a6e613" xmlns:ns4="fda64d2f-8c9f-4dd6-9e1c-ec5fcfdbf8db" targetNamespace="http://schemas.microsoft.com/office/2006/metadata/properties" ma:root="true" ma:fieldsID="5eb1559b3bedb72f63ee45348c3ef342" ns3:_="" ns4:_="">
    <xsd:import namespace="89cd2364-0f97-458e-8124-d88414a6e613"/>
    <xsd:import namespace="fda64d2f-8c9f-4dd6-9e1c-ec5fcfdbf8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d2364-0f97-458e-8124-d88414a6e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64d2f-8c9f-4dd6-9e1c-ec5fcfdbf8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E5F3D9-93C0-4A85-BF1A-4CD733F9D7B2}">
  <ds:schemaRefs>
    <ds:schemaRef ds:uri="fda64d2f-8c9f-4dd6-9e1c-ec5fcfdbf8db"/>
    <ds:schemaRef ds:uri="http://purl.org/dc/terms/"/>
    <ds:schemaRef ds:uri="89cd2364-0f97-458e-8124-d88414a6e613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42AC26-CD92-474B-B947-1307A72CAB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C10984-3CE2-464A-B1BF-031997312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d2364-0f97-458e-8124-d88414a6e613"/>
    <ds:schemaRef ds:uri="fda64d2f-8c9f-4dd6-9e1c-ec5fcfdbf8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hexagonale foncée</Template>
  <TotalTime>0</TotalTime>
  <Words>11</Words>
  <Application>Microsoft Office PowerPoint</Application>
  <PresentationFormat>Personnalisé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Gill Sans SemiBold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2021-09-14T12:54:29Z</dcterms:created>
  <dcterms:modified xsi:type="dcterms:W3CDTF">2021-10-04T13:57:11Z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0x01010025E05B7639FBBE49AA2358F25EAF11A7</vt:lpwstr>
  </property>
</Properties>
</file>