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70" r:id="rId6"/>
    <p:sldId id="264" r:id="rId7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252"/>
    <a:srgbClr val="F88848"/>
    <a:srgbClr val="013657"/>
    <a:srgbClr val="F8A060"/>
    <a:srgbClr val="3F3F3F"/>
    <a:srgbClr val="014067"/>
    <a:srgbClr val="014E7D"/>
    <a:srgbClr val="01456F"/>
    <a:srgbClr val="014B79"/>
    <a:srgbClr val="093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74" autoAdjust="0"/>
  </p:normalViewPr>
  <p:slideViewPr>
    <p:cSldViewPr snapToGrid="0" showGuides="1">
      <p:cViewPr varScale="1">
        <p:scale>
          <a:sx n="67" d="100"/>
          <a:sy n="67" d="100"/>
        </p:scale>
        <p:origin x="604" y="44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2D7D4DF-1909-4D74-8CE1-BED38F8CF1E1}" type="datetime1">
              <a:rPr lang="fr-FR" smtClean="0"/>
              <a:t>04/10/2021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1072A3-100F-40A9-915F-8D2D9E6962D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34CD8-97A1-4857-BAC3-5A00F007BC93}" type="datetime1">
              <a:rPr lang="fr-FR" smtClean="0"/>
              <a:pPr/>
              <a:t>04/10/2021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9230CFA-805A-4FD3-B3A0-DAAA5993DA17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8187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0662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988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vec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1" name="Triangle rectangle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-16625" y="-6"/>
            <a:ext cx="10641953" cy="2767375"/>
          </a:xfrm>
          <a:prstGeom prst="rtTriangle">
            <a:avLst/>
          </a:prstGeom>
          <a:solidFill>
            <a:srgbClr val="F88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5" name="Espace réservé d’image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2" name="Titre 1" title="Titr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sp>
        <p:nvSpPr>
          <p:cNvPr id="3" name="Sous-titre 2" title="Sous-titr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 dirty="0"/>
              <a:t>CLIQUEZ POUR MODIFIER POUR LE STYLE DE SOUS-TITRE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87D16AA-AC12-472E-A297-EC156C756F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2128"/>
          <a:stretch/>
        </p:blipFill>
        <p:spPr>
          <a:xfrm>
            <a:off x="1" y="1"/>
            <a:ext cx="6375214" cy="108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045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1" name="Triangle rectangle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 title="Titr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sp>
        <p:nvSpPr>
          <p:cNvPr id="3" name="Sous-titre 2" title="Sous-titr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 dirty="0"/>
              <a:t>CLIQUEZ POUR MODIFIER POUR LE STYLE DE SOUS-TITRE DU MASQUE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92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9" name="Triangle droit 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7" name="Parallélogramme 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re 1" title="Titr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sp>
        <p:nvSpPr>
          <p:cNvPr id="101" name="Espace réservé du texte 2" title="Sous-titr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élogramme 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élogramme 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289179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Bande diagonal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élogramme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25" name="Zone de texte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27" name="Titre 1" title="Titr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29" name="Espace réservé du contenu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74596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Bande diagonal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élogramme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25" name="Zone de texte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27" name="Titre 1" title="Titr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847377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Bande diagonal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élogramme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25" name="Zone de texte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27" name="Titre 1" title="Titr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lang="en-US" b="1" dirty="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fr-FR" noProof="0"/>
              <a:t>Modifier les styles du texte du masque</a:t>
            </a:r>
          </a:p>
        </p:txBody>
      </p:sp>
      <p:sp>
        <p:nvSpPr>
          <p:cNvPr id="20" name="Espace réservé du texte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24" name="Espace réservé du contenu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860695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1" name="Triangle rectangle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 title="Titr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00659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1" name="Triangle rectangle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 title="Titr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</p:txBody>
      </p:sp>
      <p:sp>
        <p:nvSpPr>
          <p:cNvPr id="12" name="Espace réservé d’image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90840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7A5C384-78D0-4088-9411-AB6790574770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8" name="Zone de texte 17">
            <a:extLst>
              <a:ext uri="{FF2B5EF4-FFF2-40B4-BE49-F238E27FC236}">
                <a16:creationId xmlns:a16="http://schemas.microsoft.com/office/drawing/2014/main" id="{CC52C5C1-EC33-44C1-9D54-A1058BBF1812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Bande diagonal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élogramme 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30" name="Parallélogramme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5BB0367-1AFD-4191-AB6F-E9815D136F6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1" name="Zone de texte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Bande diagonal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élogramme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31" name="Parallélogramme 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4D604A2-C574-42DB-B0C4-99715CAA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0184" cy="114796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DAB3FE-9015-40FD-A870-D81B5A86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9" name="Triangle droit 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7" name="Parallélogramme 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re 1" title="Titr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sp>
        <p:nvSpPr>
          <p:cNvPr id="101" name="Espace réservé du texte 2" title="Sous-titr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élogramme 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ce réservé d’image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élogramme 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du texte 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 title="Puce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24" name="Triangle rectangle 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5" name="Parallélogramme 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rgbClr val="F88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F88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4" title="Sous-titr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3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2" name="Titre 1" title="Titr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</a:t>
            </a:r>
            <a:br>
              <a:rPr lang="fr-FR" noProof="0" dirty="0"/>
            </a:br>
            <a:r>
              <a:rPr lang="fr-FR" noProof="0" dirty="0"/>
              <a:t>Style du titre du masque </a:t>
            </a:r>
          </a:p>
        </p:txBody>
      </p:sp>
      <p:sp>
        <p:nvSpPr>
          <p:cNvPr id="15" name="Espace réservé d’image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-1" y="6427277"/>
            <a:ext cx="7781731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fr-FR" dirty="0"/>
              <a:t>Driver Distraction and Inattention </a:t>
            </a:r>
            <a:r>
              <a:rPr lang="fr-FR" dirty="0" err="1"/>
              <a:t>conference</a:t>
            </a:r>
            <a:r>
              <a:rPr lang="fr-FR" dirty="0"/>
              <a:t> 2021 – </a:t>
            </a:r>
            <a:r>
              <a:rPr lang="fr-FR" dirty="0" err="1"/>
              <a:t>Disconnected</a:t>
            </a:r>
            <a:r>
              <a:rPr lang="fr-FR" dirty="0"/>
              <a:t> drivers </a:t>
            </a:r>
            <a:r>
              <a:rPr lang="fr-FR" dirty="0" err="1"/>
              <a:t>during</a:t>
            </a:r>
            <a:r>
              <a:rPr lang="fr-FR" dirty="0"/>
              <a:t> </a:t>
            </a:r>
            <a:r>
              <a:rPr lang="fr-FR" dirty="0" err="1"/>
              <a:t>manual</a:t>
            </a:r>
            <a:r>
              <a:rPr lang="fr-FR" dirty="0"/>
              <a:t>, </a:t>
            </a:r>
            <a:r>
              <a:rPr lang="fr-FR" dirty="0" err="1"/>
              <a:t>assisted</a:t>
            </a:r>
            <a:r>
              <a:rPr lang="fr-FR" dirty="0"/>
              <a:t> and </a:t>
            </a:r>
            <a:r>
              <a:rPr lang="fr-FR" dirty="0" err="1"/>
              <a:t>automated</a:t>
            </a:r>
            <a:r>
              <a:rPr lang="fr-FR" dirty="0"/>
              <a:t> </a:t>
            </a:r>
            <a:r>
              <a:rPr lang="fr-FR" dirty="0" err="1"/>
              <a:t>driving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du text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riangle rectangle 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3890864" y="-6"/>
            <a:ext cx="8301134" cy="491234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8" name="Espace réservé d’image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457200" rtlCol="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3" name="Espace réservé du contenu 2" title="Puce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25" name="Parallélogramme 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8012797" y="-6"/>
            <a:ext cx="3973539" cy="1375390"/>
          </a:xfrm>
          <a:prstGeom prst="parallelogram">
            <a:avLst>
              <a:gd name="adj" fmla="val 186380"/>
            </a:avLst>
          </a:prstGeom>
          <a:solidFill>
            <a:srgbClr val="F88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rgbClr val="F88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4" title="Sous-titr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2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19" name="Titre 1" title="Titr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</a:t>
            </a:r>
            <a:br>
              <a:rPr lang="fr-FR" noProof="0" dirty="0"/>
            </a:br>
            <a:r>
              <a:rPr lang="fr-FR" noProof="0" dirty="0"/>
              <a:t>Style du titre du masque 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avec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rgbClr val="F88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Bande diagonal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rgbClr val="F88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rgbClr val="F8A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élogramme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8A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</p:txBody>
      </p:sp>
      <p:sp>
        <p:nvSpPr>
          <p:cNvPr id="18" name="Espace réservé du contenu 3" title="Puce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fr-FR" noProof="0"/>
              <a:t>Modifier les styles du texte du masque</a:t>
            </a:r>
          </a:p>
          <a:p>
            <a:pPr lvl="1" rtl="0">
              <a:buClr>
                <a:schemeClr val="accent2"/>
              </a:buClr>
            </a:pPr>
            <a:r>
              <a:rPr lang="fr-FR" noProof="0"/>
              <a:t>Deuxième niveau</a:t>
            </a:r>
          </a:p>
          <a:p>
            <a:pPr lvl="2" rtl="0">
              <a:buClr>
                <a:schemeClr val="accent2"/>
              </a:buClr>
            </a:pPr>
            <a:r>
              <a:rPr lang="fr-FR" noProof="0"/>
              <a:t>Troisième niveau</a:t>
            </a:r>
          </a:p>
          <a:p>
            <a:pPr lvl="3" rtl="0">
              <a:buClr>
                <a:schemeClr val="accent2"/>
              </a:buClr>
            </a:pPr>
            <a:r>
              <a:rPr lang="fr-FR" noProof="0"/>
              <a:t>Quatrième niveau</a:t>
            </a:r>
          </a:p>
          <a:p>
            <a:pPr lvl="4" rtl="0">
              <a:buClr>
                <a:schemeClr val="accent2"/>
              </a:buClr>
            </a:pPr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</p:txBody>
      </p:sp>
      <p:sp>
        <p:nvSpPr>
          <p:cNvPr id="20" name="Espace réservé du contenu 5" title="Puce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fr-FR" noProof="0"/>
              <a:t>Modifier les styles du texte du masque</a:t>
            </a:r>
          </a:p>
          <a:p>
            <a:pPr lvl="1" rtl="0">
              <a:buClr>
                <a:schemeClr val="accent2"/>
              </a:buClr>
            </a:pPr>
            <a:r>
              <a:rPr lang="fr-FR" noProof="0"/>
              <a:t>Deuxième niveau</a:t>
            </a:r>
          </a:p>
          <a:p>
            <a:pPr lvl="2" rtl="0">
              <a:buClr>
                <a:schemeClr val="accent2"/>
              </a:buClr>
            </a:pPr>
            <a:r>
              <a:rPr lang="fr-FR" noProof="0"/>
              <a:t>Troisième niveau</a:t>
            </a:r>
          </a:p>
          <a:p>
            <a:pPr lvl="3" rtl="0">
              <a:buClr>
                <a:schemeClr val="accent2"/>
              </a:buClr>
            </a:pPr>
            <a:r>
              <a:rPr lang="fr-FR" noProof="0"/>
              <a:t>Quatrième niveau</a:t>
            </a:r>
          </a:p>
          <a:p>
            <a:pPr lvl="4" rtl="0">
              <a:buClr>
                <a:schemeClr val="accent2"/>
              </a:buClr>
            </a:pPr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24" name="Espace réservé du texte 4" title="Sous-titr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rgbClr val="F8A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27" name="Titre 1" title="Titr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7" y="209028"/>
            <a:ext cx="10584669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q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ande diagonale 20">
            <a:extLst>
              <a:ext uri="{FF2B5EF4-FFF2-40B4-BE49-F238E27FC236}">
                <a16:creationId xmlns:a16="http://schemas.microsoft.com/office/drawing/2014/main" id="{6EE272E0-E855-4651-B3D2-3C4A8A1D6425}"/>
              </a:ext>
            </a:extLst>
          </p:cNvPr>
          <p:cNvSpPr/>
          <p:nvPr userDrawn="1"/>
        </p:nvSpPr>
        <p:spPr>
          <a:xfrm flipH="1">
            <a:off x="10190142" y="-4478"/>
            <a:ext cx="2001855" cy="3612202"/>
          </a:xfrm>
          <a:prstGeom prst="diagStripe">
            <a:avLst>
              <a:gd name="adj" fmla="val 51202"/>
            </a:avLst>
          </a:prstGeom>
          <a:solidFill>
            <a:srgbClr val="EF8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>
              <a:solidFill>
                <a:schemeClr val="tx1"/>
              </a:solidFill>
            </a:endParaRPr>
          </a:p>
        </p:txBody>
      </p:sp>
      <p:sp>
        <p:nvSpPr>
          <p:cNvPr id="26" name="Espace réservé du pied de page 1">
            <a:extLst>
              <a:ext uri="{FF2B5EF4-FFF2-40B4-BE49-F238E27FC236}">
                <a16:creationId xmlns:a16="http://schemas.microsoft.com/office/drawing/2014/main" id="{0DA8522A-29FB-43A2-9EE1-EB3B1333730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38530" y="6356350"/>
            <a:ext cx="4114800" cy="365125"/>
          </a:xfr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27" name="Espace réservé du numéro de diapositive 2">
            <a:extLst>
              <a:ext uri="{FF2B5EF4-FFF2-40B4-BE49-F238E27FC236}">
                <a16:creationId xmlns:a16="http://schemas.microsoft.com/office/drawing/2014/main" id="{236E66E7-DFFC-44B8-B695-9FF9123B84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146971" y="6356350"/>
            <a:ext cx="740227" cy="365125"/>
          </a:xfrm>
        </p:spPr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32" name="Titre 1" title="Titre ">
            <a:extLst>
              <a:ext uri="{FF2B5EF4-FFF2-40B4-BE49-F238E27FC236}">
                <a16:creationId xmlns:a16="http://schemas.microsoft.com/office/drawing/2014/main" id="{A1AF0064-C976-41B1-AB06-42E878AB2D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9BCEB8F4-03F3-4E91-A81B-FAE6C764DC9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 dirty="0"/>
              <a:t>Ajoutez votre texte ici.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D5C1AD4-C7E0-4985-91ED-D18D6ECC44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64981" y="-4080"/>
            <a:ext cx="1427017" cy="99972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16A638E-6791-4A22-88C7-231DBC98265B}"/>
              </a:ext>
            </a:extLst>
          </p:cNvPr>
          <p:cNvSpPr/>
          <p:nvPr userDrawn="1"/>
        </p:nvSpPr>
        <p:spPr>
          <a:xfrm>
            <a:off x="11280370" y="999048"/>
            <a:ext cx="911629" cy="871316"/>
          </a:xfrm>
          <a:prstGeom prst="rect">
            <a:avLst/>
          </a:prstGeom>
          <a:solidFill>
            <a:srgbClr val="EF8252"/>
          </a:solidFill>
          <a:ln>
            <a:solidFill>
              <a:srgbClr val="EF82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CA67D5E-109F-4F1A-81E8-4A215EC4FC83}"/>
              </a:ext>
            </a:extLst>
          </p:cNvPr>
          <p:cNvSpPr/>
          <p:nvPr userDrawn="1"/>
        </p:nvSpPr>
        <p:spPr>
          <a:xfrm>
            <a:off x="10173514" y="3835"/>
            <a:ext cx="578368" cy="10001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9EF72CE-34D2-4581-98D2-89218BC1B4E4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6" name="Zone de texte 15">
            <a:extLst>
              <a:ext uri="{FF2B5EF4-FFF2-40B4-BE49-F238E27FC236}">
                <a16:creationId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Bande diagonal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élogramme 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sp>
        <p:nvSpPr>
          <p:cNvPr id="37" name="Espace réservé du texte 4" title="Sous-titr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7" name="Titre 1" title="Titr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15" name="Espace réservé au tableau 11" title="Tableau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 rtlCol="0">
            <a:no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fr-FR" noProof="0"/>
              <a:t>Cliquez sur l'icône pour ajouter un tableau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AFD81C-E6E5-4292-828B-BD147E6DEAB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4" name="Triangle rectangle 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5" name="Espace réservé d’image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r-FR" noProof="0" dirty="0"/>
              <a:t>Insérez ou glissez et placez l’image ici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re 1" title="Titr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rtlCol="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 dirty="0"/>
              <a:t>Ajoutez la légende ici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0A6720D-B182-4290-BD91-1D1E4D93060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Nom</a:t>
            </a:r>
          </a:p>
        </p:txBody>
      </p:sp>
      <p:sp>
        <p:nvSpPr>
          <p:cNvPr id="10" name="Espace réservé du texte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Numéro de téléphone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E-mail </a:t>
            </a:r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Site web de l’entreprise</a:t>
            </a:r>
          </a:p>
        </p:txBody>
      </p:sp>
      <p:sp>
        <p:nvSpPr>
          <p:cNvPr id="14" name="Form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fr-FR" noProof="0" dirty="0"/>
          </a:p>
        </p:txBody>
      </p:sp>
      <p:sp>
        <p:nvSpPr>
          <p:cNvPr id="19" name="Form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fr-FR" noProof="0" dirty="0"/>
          </a:p>
        </p:txBody>
      </p:sp>
      <p:sp>
        <p:nvSpPr>
          <p:cNvPr id="20" name="Form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fr-FR" noProof="0" dirty="0"/>
          </a:p>
        </p:txBody>
      </p:sp>
      <p:sp>
        <p:nvSpPr>
          <p:cNvPr id="21" name="Triangle droit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3505253"/>
          </a:xfrm>
          <a:prstGeom prst="rtTriangle">
            <a:avLst/>
          </a:prstGeom>
          <a:solidFill>
            <a:srgbClr val="F88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Titre 1" title="Titr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 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8699F50C-BE38-4BD0-BA84-9B090E1F2B9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9" name="Espace réservé du titre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09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06084"/>
            <a:ext cx="12192000" cy="1616252"/>
          </a:xfrm>
        </p:spPr>
        <p:txBody>
          <a:bodyPr rtlCol="0"/>
          <a:lstStyle/>
          <a:p>
            <a:pPr algn="ctr" rtl="0"/>
            <a:r>
              <a:rPr lang="fr-FR" b="0" dirty="0" err="1"/>
              <a:t>Title</a:t>
            </a:r>
            <a:r>
              <a:rPr lang="fr-FR" b="0" dirty="0"/>
              <a:t> of the </a:t>
            </a:r>
            <a:r>
              <a:rPr lang="fr-FR" b="0" dirty="0" err="1"/>
              <a:t>presentation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40998"/>
            <a:ext cx="12192000" cy="1257574"/>
          </a:xfrm>
        </p:spPr>
        <p:txBody>
          <a:bodyPr rtlCol="0"/>
          <a:lstStyle/>
          <a:p>
            <a:pPr algn="ctr" rtl="0"/>
            <a:r>
              <a:rPr lang="fr-FR" dirty="0" err="1"/>
              <a:t>Presenter’s</a:t>
            </a:r>
            <a:r>
              <a:rPr lang="fr-FR" dirty="0"/>
              <a:t> </a:t>
            </a:r>
            <a:r>
              <a:rPr lang="fr-FR" dirty="0" err="1"/>
              <a:t>name</a:t>
            </a:r>
            <a:endParaRPr lang="fr-FR" dirty="0"/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EB9106D6-AAA4-479D-8784-3C99615B31B4}"/>
              </a:ext>
            </a:extLst>
          </p:cNvPr>
          <p:cNvGrpSpPr/>
          <p:nvPr/>
        </p:nvGrpSpPr>
        <p:grpSpPr>
          <a:xfrm>
            <a:off x="6283354" y="6073629"/>
            <a:ext cx="5702779" cy="784371"/>
            <a:chOff x="2499374" y="5740981"/>
            <a:chExt cx="7535438" cy="1086374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A491D511-D24D-4C95-B318-1FBE28FD5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62145" y="5971170"/>
              <a:ext cx="1872667" cy="505300"/>
            </a:xfrm>
            <a:prstGeom prst="rect">
              <a:avLst/>
            </a:prstGeom>
          </p:spPr>
        </p:pic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0DDB50B0-D5C7-446D-AA7D-5FD24B126C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99374" y="5840843"/>
              <a:ext cx="2558344" cy="514818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F88EA098-2FD0-409B-9058-DBABE5553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18844" y="5740981"/>
              <a:ext cx="1982175" cy="1086374"/>
            </a:xfrm>
            <a:prstGeom prst="rect">
              <a:avLst/>
            </a:prstGeom>
          </p:spPr>
        </p:pic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DA07CBA5-A02F-435B-A7E5-B7E3FCFDE5D2}"/>
              </a:ext>
            </a:extLst>
          </p:cNvPr>
          <p:cNvSpPr txBox="1"/>
          <p:nvPr/>
        </p:nvSpPr>
        <p:spPr>
          <a:xfrm>
            <a:off x="609975" y="1133030"/>
            <a:ext cx="407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18-20 </a:t>
            </a:r>
            <a:r>
              <a:rPr lang="fr-FR" dirty="0" err="1">
                <a:solidFill>
                  <a:schemeClr val="bg1"/>
                </a:solidFill>
              </a:rPr>
              <a:t>October</a:t>
            </a:r>
            <a:r>
              <a:rPr lang="fr-FR" dirty="0">
                <a:solidFill>
                  <a:schemeClr val="bg1"/>
                </a:solidFill>
              </a:rPr>
              <a:t> 2021, Online </a:t>
            </a:r>
            <a:r>
              <a:rPr lang="fr-FR" dirty="0" err="1">
                <a:solidFill>
                  <a:schemeClr val="bg1"/>
                </a:solidFill>
              </a:rPr>
              <a:t>conference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3">
            <a:extLst>
              <a:ext uri="{FF2B5EF4-FFF2-40B4-BE49-F238E27FC236}">
                <a16:creationId xmlns:a16="http://schemas.microsoft.com/office/drawing/2014/main" id="{92896B42-4638-40D0-8887-7AB8D1D86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37" y="169857"/>
            <a:ext cx="8333222" cy="608895"/>
          </a:xfrm>
        </p:spPr>
        <p:txBody>
          <a:bodyPr rtlCol="0">
            <a:normAutofit fontScale="90000"/>
          </a:bodyPr>
          <a:lstStyle/>
          <a:p>
            <a:pPr rtl="0"/>
            <a:r>
              <a:rPr lang="fr-FR" dirty="0" err="1">
                <a:solidFill>
                  <a:srgbClr val="013657"/>
                </a:solidFill>
              </a:rPr>
              <a:t>Title</a:t>
            </a:r>
            <a:endParaRPr lang="fr-FR" b="0" dirty="0">
              <a:solidFill>
                <a:srgbClr val="013657"/>
              </a:solidFill>
            </a:endParaRPr>
          </a:p>
        </p:txBody>
      </p:sp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7CFD0302-279C-8A48-9E27-AD5B08D650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01436" y="855371"/>
            <a:ext cx="9698343" cy="5147258"/>
          </a:xfrm>
          <a:prstGeom prst="rect">
            <a:avLst/>
          </a:prstGeom>
        </p:spPr>
        <p:txBody>
          <a:bodyPr rtlCol="0"/>
          <a:lstStyle/>
          <a:p>
            <a:pPr rtl="0">
              <a:buClr>
                <a:schemeClr val="accent2"/>
              </a:buClr>
            </a:pPr>
            <a:r>
              <a:rPr lang="fr-FR" dirty="0" err="1">
                <a:solidFill>
                  <a:srgbClr val="013657"/>
                </a:solidFill>
              </a:rPr>
              <a:t>Lorem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ipsum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dolor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sit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amet</a:t>
            </a:r>
            <a:r>
              <a:rPr lang="fr-FR" dirty="0">
                <a:solidFill>
                  <a:srgbClr val="013657"/>
                </a:solidFill>
              </a:rPr>
              <a:t>, </a:t>
            </a:r>
            <a:r>
              <a:rPr lang="fr-FR" dirty="0" err="1">
                <a:solidFill>
                  <a:srgbClr val="013657"/>
                </a:solidFill>
              </a:rPr>
              <a:t>consectetur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adipiscing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elit</a:t>
            </a:r>
            <a:r>
              <a:rPr lang="fr-FR" dirty="0">
                <a:solidFill>
                  <a:srgbClr val="013657"/>
                </a:solidFill>
              </a:rPr>
              <a:t>. </a:t>
            </a:r>
          </a:p>
          <a:p>
            <a:pPr rtl="0">
              <a:buClr>
                <a:schemeClr val="accent2"/>
              </a:buClr>
            </a:pPr>
            <a:r>
              <a:rPr lang="fr-FR" dirty="0">
                <a:solidFill>
                  <a:srgbClr val="013657"/>
                </a:solidFill>
              </a:rPr>
              <a:t>Ut </a:t>
            </a:r>
            <a:r>
              <a:rPr lang="fr-FR" dirty="0" err="1">
                <a:solidFill>
                  <a:srgbClr val="013657"/>
                </a:solidFill>
              </a:rPr>
              <a:t>fermentum</a:t>
            </a:r>
            <a:r>
              <a:rPr lang="fr-FR" dirty="0">
                <a:solidFill>
                  <a:srgbClr val="013657"/>
                </a:solidFill>
              </a:rPr>
              <a:t> a magna ut </a:t>
            </a:r>
            <a:r>
              <a:rPr lang="fr-FR" dirty="0" err="1">
                <a:solidFill>
                  <a:srgbClr val="013657"/>
                </a:solidFill>
              </a:rPr>
              <a:t>eleifend</a:t>
            </a:r>
            <a:r>
              <a:rPr lang="fr-FR" dirty="0">
                <a:solidFill>
                  <a:srgbClr val="013657"/>
                </a:solidFill>
              </a:rPr>
              <a:t>. </a:t>
            </a:r>
            <a:r>
              <a:rPr lang="fr-FR" dirty="0" err="1">
                <a:solidFill>
                  <a:srgbClr val="013657"/>
                </a:solidFill>
              </a:rPr>
              <a:t>Integer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convallis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suscipit</a:t>
            </a:r>
            <a:r>
              <a:rPr lang="fr-FR" dirty="0">
                <a:solidFill>
                  <a:srgbClr val="013657"/>
                </a:solidFill>
              </a:rPr>
              <a:t> ante eu </a:t>
            </a:r>
            <a:r>
              <a:rPr lang="fr-FR" dirty="0" err="1">
                <a:solidFill>
                  <a:srgbClr val="013657"/>
                </a:solidFill>
              </a:rPr>
              <a:t>varius</a:t>
            </a:r>
            <a:r>
              <a:rPr lang="fr-FR" dirty="0">
                <a:solidFill>
                  <a:srgbClr val="013657"/>
                </a:solidFill>
              </a:rPr>
              <a:t>. </a:t>
            </a:r>
          </a:p>
          <a:p>
            <a:pPr rtl="0">
              <a:buClr>
                <a:schemeClr val="accent2"/>
              </a:buClr>
            </a:pPr>
            <a:r>
              <a:rPr lang="fr-FR" dirty="0" err="1">
                <a:solidFill>
                  <a:srgbClr val="013657"/>
                </a:solidFill>
              </a:rPr>
              <a:t>Morbi</a:t>
            </a:r>
            <a:r>
              <a:rPr lang="fr-FR" dirty="0">
                <a:solidFill>
                  <a:srgbClr val="013657"/>
                </a:solidFill>
              </a:rPr>
              <a:t> a </a:t>
            </a:r>
            <a:r>
              <a:rPr lang="fr-FR" dirty="0" err="1">
                <a:solidFill>
                  <a:srgbClr val="013657"/>
                </a:solidFill>
              </a:rPr>
              <a:t>purus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dolor</a:t>
            </a:r>
            <a:r>
              <a:rPr lang="fr-FR" dirty="0">
                <a:solidFill>
                  <a:srgbClr val="013657"/>
                </a:solidFill>
              </a:rPr>
              <a:t>. Suspendisse </a:t>
            </a:r>
            <a:r>
              <a:rPr lang="fr-FR" dirty="0" err="1">
                <a:solidFill>
                  <a:srgbClr val="013657"/>
                </a:solidFill>
              </a:rPr>
              <a:t>sit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amet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ipsum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finibus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justo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viverra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blandit</a:t>
            </a:r>
            <a:r>
              <a:rPr lang="fr-FR" dirty="0">
                <a:solidFill>
                  <a:srgbClr val="013657"/>
                </a:solidFill>
              </a:rPr>
              <a:t>. </a:t>
            </a:r>
          </a:p>
          <a:p>
            <a:pPr rtl="0">
              <a:buClr>
                <a:schemeClr val="accent2"/>
              </a:buClr>
            </a:pPr>
            <a:r>
              <a:rPr lang="fr-FR" dirty="0">
                <a:solidFill>
                  <a:srgbClr val="013657"/>
                </a:solidFill>
              </a:rPr>
              <a:t>Ut </a:t>
            </a:r>
            <a:r>
              <a:rPr lang="fr-FR" dirty="0" err="1">
                <a:solidFill>
                  <a:srgbClr val="013657"/>
                </a:solidFill>
              </a:rPr>
              <a:t>congue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quis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tortor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eget</a:t>
            </a:r>
            <a:r>
              <a:rPr lang="fr-FR" dirty="0">
                <a:solidFill>
                  <a:srgbClr val="013657"/>
                </a:solidFill>
              </a:rPr>
              <a:t> </a:t>
            </a:r>
            <a:r>
              <a:rPr lang="fr-FR" dirty="0" err="1">
                <a:solidFill>
                  <a:srgbClr val="013657"/>
                </a:solidFill>
              </a:rPr>
              <a:t>sodales</a:t>
            </a:r>
            <a:r>
              <a:rPr lang="fr-FR" dirty="0">
                <a:solidFill>
                  <a:srgbClr val="013657"/>
                </a:solidFill>
              </a:rPr>
              <a:t>. 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04C11C9-3DF6-471E-87C0-4DCED41031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80904" y="6356350"/>
            <a:ext cx="6127584" cy="365125"/>
          </a:xfrm>
        </p:spPr>
        <p:txBody>
          <a:bodyPr rtlCol="0"/>
          <a:lstStyle/>
          <a:p>
            <a:r>
              <a:rPr lang="fr-FR" dirty="0"/>
              <a:t>DDI 2021 – </a:t>
            </a:r>
            <a:r>
              <a:rPr lang="fr-FR" dirty="0" err="1"/>
              <a:t>Disconnected</a:t>
            </a:r>
            <a:r>
              <a:rPr lang="fr-FR" dirty="0"/>
              <a:t> drivers </a:t>
            </a:r>
            <a:r>
              <a:rPr lang="fr-FR" dirty="0" err="1"/>
              <a:t>during</a:t>
            </a:r>
            <a:r>
              <a:rPr lang="fr-FR" dirty="0"/>
              <a:t> </a:t>
            </a:r>
            <a:r>
              <a:rPr lang="fr-FR" dirty="0" err="1"/>
              <a:t>manual</a:t>
            </a:r>
            <a:r>
              <a:rPr lang="fr-FR" dirty="0"/>
              <a:t>, </a:t>
            </a:r>
            <a:r>
              <a:rPr lang="fr-FR" dirty="0" err="1"/>
              <a:t>assisted</a:t>
            </a:r>
            <a:r>
              <a:rPr lang="fr-FR" dirty="0"/>
              <a:t> and </a:t>
            </a:r>
            <a:r>
              <a:rPr lang="fr-FR" dirty="0" err="1"/>
              <a:t>automated</a:t>
            </a:r>
            <a:r>
              <a:rPr lang="fr-FR" dirty="0"/>
              <a:t> </a:t>
            </a:r>
            <a:r>
              <a:rPr lang="fr-FR" dirty="0" err="1"/>
              <a:t>driving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2228214-87DB-4B3A-BD81-9A709A69BAA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146971" y="6356350"/>
            <a:ext cx="740227" cy="365125"/>
          </a:xfrm>
        </p:spPr>
        <p:txBody>
          <a:bodyPr rtlCol="0"/>
          <a:lstStyle/>
          <a:p>
            <a:pPr rtl="0"/>
            <a:fld id="{8699F50C-BE38-4BD0-BA84-9B090E1F2B9B}" type="slidenum">
              <a:rPr lang="fr-FR" smtClean="0"/>
              <a:pPr rtl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365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8B6C5EAB-81FF-4827-A160-22F4363C6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5623446" cy="1616252"/>
          </a:xfrm>
        </p:spPr>
        <p:txBody>
          <a:bodyPr rtlCol="0">
            <a:normAutofit/>
          </a:bodyPr>
          <a:lstStyle/>
          <a:p>
            <a:pPr rtl="0"/>
            <a:r>
              <a:rPr lang="fr-FR" sz="3600" dirty="0" err="1"/>
              <a:t>Thanks</a:t>
            </a:r>
            <a:r>
              <a:rPr lang="fr-FR" sz="3600" dirty="0"/>
              <a:t> for </a:t>
            </a:r>
            <a:r>
              <a:rPr lang="fr-FR" sz="3600" dirty="0" err="1"/>
              <a:t>your</a:t>
            </a:r>
            <a:r>
              <a:rPr lang="fr-FR" sz="3600" dirty="0"/>
              <a:t> attention</a:t>
            </a:r>
            <a:endParaRPr lang="fr-FR" sz="3600" b="0" dirty="0"/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B6611344-9447-438E-873C-299AF4110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fr-FR" dirty="0"/>
              <a:t>Name</a:t>
            </a: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A0B41C33-430D-4B31-A546-F856469194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fr-FR" dirty="0"/>
              <a:t>example@example.com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E62065D0-127B-4884-9760-D1FFEC38A6F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fr-FR" dirty="0"/>
              <a:t>www.example.com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0AB8A01-A4F7-4C2B-9A7B-298A0549B3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1886"/>
          <a:stretch/>
        </p:blipFill>
        <p:spPr>
          <a:xfrm>
            <a:off x="0" y="0"/>
            <a:ext cx="6932645" cy="117897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C3B8D1E-A899-435E-8E07-4952015D641B}"/>
              </a:ext>
            </a:extLst>
          </p:cNvPr>
          <p:cNvSpPr txBox="1"/>
          <p:nvPr/>
        </p:nvSpPr>
        <p:spPr>
          <a:xfrm>
            <a:off x="824579" y="1315331"/>
            <a:ext cx="407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18-20 </a:t>
            </a:r>
            <a:r>
              <a:rPr lang="fr-FR" dirty="0" err="1">
                <a:solidFill>
                  <a:schemeClr val="bg1"/>
                </a:solidFill>
              </a:rPr>
              <a:t>October</a:t>
            </a:r>
            <a:r>
              <a:rPr lang="fr-FR" dirty="0">
                <a:solidFill>
                  <a:schemeClr val="bg1"/>
                </a:solidFill>
              </a:rPr>
              <a:t> 2021, Online </a:t>
            </a:r>
            <a:r>
              <a:rPr lang="fr-FR" dirty="0" err="1">
                <a:solidFill>
                  <a:schemeClr val="bg1"/>
                </a:solidFill>
              </a:rPr>
              <a:t>conference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557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ustom 13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337_TF89027928" id="{2023990E-4B7E-4F44-9DDE-45333278AE10}" vid="{F3EC25D9-9943-4B6F-AF2F-F8ECA744373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E05B7639FBBE49AA2358F25EAF11A7" ma:contentTypeVersion="13" ma:contentTypeDescription="Crée un document." ma:contentTypeScope="" ma:versionID="8b5b7e2149bdad77a309d70966499e0e">
  <xsd:schema xmlns:xsd="http://www.w3.org/2001/XMLSchema" xmlns:xs="http://www.w3.org/2001/XMLSchema" xmlns:p="http://schemas.microsoft.com/office/2006/metadata/properties" xmlns:ns3="89cd2364-0f97-458e-8124-d88414a6e613" xmlns:ns4="fda64d2f-8c9f-4dd6-9e1c-ec5fcfdbf8db" targetNamespace="http://schemas.microsoft.com/office/2006/metadata/properties" ma:root="true" ma:fieldsID="5eb1559b3bedb72f63ee45348c3ef342" ns3:_="" ns4:_="">
    <xsd:import namespace="89cd2364-0f97-458e-8124-d88414a6e613"/>
    <xsd:import namespace="fda64d2f-8c9f-4dd6-9e1c-ec5fcfdbf8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cd2364-0f97-458e-8124-d88414a6e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64d2f-8c9f-4dd6-9e1c-ec5fcfdbf8d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E5F3D9-93C0-4A85-BF1A-4CD733F9D7B2}">
  <ds:schemaRefs>
    <ds:schemaRef ds:uri="fda64d2f-8c9f-4dd6-9e1c-ec5fcfdbf8db"/>
    <ds:schemaRef ds:uri="http://purl.org/dc/terms/"/>
    <ds:schemaRef ds:uri="89cd2364-0f97-458e-8124-d88414a6e613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A42AC26-CD92-474B-B947-1307A72CAB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C10984-3CE2-464A-B1BF-031997312E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cd2364-0f97-458e-8124-d88414a6e613"/>
    <ds:schemaRef ds:uri="fda64d2f-8c9f-4dd6-9e1c-ec5fcfdbf8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hexagonale foncée</Template>
  <TotalTime>0</TotalTime>
  <Words>95</Words>
  <Application>Microsoft Office PowerPoint</Application>
  <PresentationFormat>Grand écran</PresentationFormat>
  <Paragraphs>18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Gill Sans SemiBold</vt:lpstr>
      <vt:lpstr>Times New Roman</vt:lpstr>
      <vt:lpstr>Thème Office</vt:lpstr>
      <vt:lpstr>Title of the presentation</vt:lpstr>
      <vt:lpstr>Title</vt:lpstr>
      <vt:lpstr>Thanks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2021-09-14T12:54:29Z</dcterms:created>
  <dcterms:modified xsi:type="dcterms:W3CDTF">2021-10-04T08:14:06Z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0x01010025E05B7639FBBE49AA2358F25EAF11A7</vt:lpwstr>
  </property>
</Properties>
</file>